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8B96"/>
    <a:srgbClr val="557780"/>
    <a:srgbClr val="DBD880"/>
    <a:srgbClr val="D4DBC8"/>
    <a:srgbClr val="CD6B97"/>
    <a:srgbClr val="FBC69F"/>
    <a:srgbClr val="F9AE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79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90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057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1139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49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864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554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100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922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44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34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721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AE678-8B32-43B1-A36A-167EABCC7847}" type="datetimeFigureOut">
              <a:rPr lang="en-IN" smtClean="0"/>
              <a:t>04-06-2017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0779D-D9B2-4A95-96BB-29223A3EE9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8090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77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3011482" y="313446"/>
            <a:ext cx="6172664" cy="6231108"/>
            <a:chOff x="3011482" y="313446"/>
            <a:chExt cx="6172664" cy="6231108"/>
          </a:xfrm>
        </p:grpSpPr>
        <p:grpSp>
          <p:nvGrpSpPr>
            <p:cNvPr id="20" name="Group 19"/>
            <p:cNvGrpSpPr/>
            <p:nvPr/>
          </p:nvGrpSpPr>
          <p:grpSpPr>
            <a:xfrm>
              <a:off x="3592286" y="925286"/>
              <a:ext cx="5007428" cy="5007428"/>
              <a:chOff x="3592286" y="925286"/>
              <a:chExt cx="5007428" cy="5007428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6096000" y="925286"/>
                <a:ext cx="2503714" cy="2503714"/>
              </a:xfrm>
              <a:custGeom>
                <a:avLst/>
                <a:gdLst>
                  <a:gd name="connsiteX0" fmla="*/ 0 w 2503714"/>
                  <a:gd name="connsiteY0" fmla="*/ 0 h 2503714"/>
                  <a:gd name="connsiteX1" fmla="*/ 2503714 w 2503714"/>
                  <a:gd name="connsiteY1" fmla="*/ 2503714 h 2503714"/>
                  <a:gd name="connsiteX2" fmla="*/ 1660063 w 2503714"/>
                  <a:gd name="connsiteY2" fmla="*/ 2503714 h 2503714"/>
                  <a:gd name="connsiteX3" fmla="*/ 0 w 2503714"/>
                  <a:gd name="connsiteY3" fmla="*/ 843651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03714" h="2503714">
                    <a:moveTo>
                      <a:pt x="0" y="0"/>
                    </a:moveTo>
                    <a:cubicBezTo>
                      <a:pt x="1382763" y="0"/>
                      <a:pt x="2503714" y="1120951"/>
                      <a:pt x="2503714" y="2503714"/>
                    </a:cubicBezTo>
                    <a:lnTo>
                      <a:pt x="1660063" y="2503714"/>
                    </a:lnTo>
                    <a:cubicBezTo>
                      <a:pt x="1660063" y="1586887"/>
                      <a:pt x="916827" y="843651"/>
                      <a:pt x="0" y="843651"/>
                    </a:cubicBezTo>
                    <a:close/>
                  </a:path>
                </a:pathLst>
              </a:custGeom>
              <a:solidFill>
                <a:srgbClr val="F9AE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/>
              <p:cNvSpPr/>
              <p:nvPr/>
            </p:nvSpPr>
            <p:spPr>
              <a:xfrm>
                <a:off x="6096000" y="3429000"/>
                <a:ext cx="2503714" cy="2503714"/>
              </a:xfrm>
              <a:custGeom>
                <a:avLst/>
                <a:gdLst>
                  <a:gd name="connsiteX0" fmla="*/ 1660063 w 2503714"/>
                  <a:gd name="connsiteY0" fmla="*/ 0 h 2503714"/>
                  <a:gd name="connsiteX1" fmla="*/ 2503714 w 2503714"/>
                  <a:gd name="connsiteY1" fmla="*/ 0 h 2503714"/>
                  <a:gd name="connsiteX2" fmla="*/ 0 w 2503714"/>
                  <a:gd name="connsiteY2" fmla="*/ 2503714 h 2503714"/>
                  <a:gd name="connsiteX3" fmla="*/ 0 w 2503714"/>
                  <a:gd name="connsiteY3" fmla="*/ 1660063 h 2503714"/>
                  <a:gd name="connsiteX4" fmla="*/ 1660063 w 2503714"/>
                  <a:gd name="connsiteY4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714" h="2503714">
                    <a:moveTo>
                      <a:pt x="1660063" y="0"/>
                    </a:moveTo>
                    <a:lnTo>
                      <a:pt x="2503714" y="0"/>
                    </a:lnTo>
                    <a:cubicBezTo>
                      <a:pt x="2503714" y="1382763"/>
                      <a:pt x="1382763" y="2503714"/>
                      <a:pt x="0" y="2503714"/>
                    </a:cubicBezTo>
                    <a:lnTo>
                      <a:pt x="0" y="1660063"/>
                    </a:lnTo>
                    <a:cubicBezTo>
                      <a:pt x="916827" y="1660063"/>
                      <a:pt x="1660063" y="916827"/>
                      <a:pt x="1660063" y="0"/>
                    </a:cubicBezTo>
                    <a:close/>
                  </a:path>
                </a:pathLst>
              </a:custGeom>
              <a:solidFill>
                <a:srgbClr val="CD6B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: Shape 18"/>
              <p:cNvSpPr/>
              <p:nvPr/>
            </p:nvSpPr>
            <p:spPr>
              <a:xfrm>
                <a:off x="3592287" y="3429000"/>
                <a:ext cx="2507341" cy="2503714"/>
              </a:xfrm>
              <a:custGeom>
                <a:avLst/>
                <a:gdLst>
                  <a:gd name="connsiteX0" fmla="*/ 0 w 2507341"/>
                  <a:gd name="connsiteY0" fmla="*/ 0 h 2503714"/>
                  <a:gd name="connsiteX1" fmla="*/ 843651 w 2507341"/>
                  <a:gd name="connsiteY1" fmla="*/ 0 h 2503714"/>
                  <a:gd name="connsiteX2" fmla="*/ 2503714 w 2507341"/>
                  <a:gd name="connsiteY2" fmla="*/ 1660063 h 2503714"/>
                  <a:gd name="connsiteX3" fmla="*/ 2507341 w 2507341"/>
                  <a:gd name="connsiteY3" fmla="*/ 1659880 h 2503714"/>
                  <a:gd name="connsiteX4" fmla="*/ 2507341 w 2507341"/>
                  <a:gd name="connsiteY4" fmla="*/ 2503531 h 2503714"/>
                  <a:gd name="connsiteX5" fmla="*/ 2503714 w 2507341"/>
                  <a:gd name="connsiteY5" fmla="*/ 2503714 h 2503714"/>
                  <a:gd name="connsiteX6" fmla="*/ 0 w 2507341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1" h="2503714">
                    <a:moveTo>
                      <a:pt x="0" y="0"/>
                    </a:moveTo>
                    <a:lnTo>
                      <a:pt x="843651" y="0"/>
                    </a:lnTo>
                    <a:cubicBezTo>
                      <a:pt x="843651" y="916827"/>
                      <a:pt x="1586887" y="1660063"/>
                      <a:pt x="2503714" y="1660063"/>
                    </a:cubicBezTo>
                    <a:lnTo>
                      <a:pt x="2507341" y="1659880"/>
                    </a:lnTo>
                    <a:lnTo>
                      <a:pt x="2507341" y="2503531"/>
                    </a:lnTo>
                    <a:lnTo>
                      <a:pt x="2503714" y="2503714"/>
                    </a:lnTo>
                    <a:cubicBezTo>
                      <a:pt x="1120951" y="2503714"/>
                      <a:pt x="0" y="1382763"/>
                      <a:pt x="0" y="0"/>
                    </a:cubicBezTo>
                    <a:close/>
                  </a:path>
                </a:pathLst>
              </a:custGeom>
              <a:solidFill>
                <a:srgbClr val="D4DB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Freeform: Shape 17"/>
              <p:cNvSpPr/>
              <p:nvPr/>
            </p:nvSpPr>
            <p:spPr>
              <a:xfrm>
                <a:off x="3592286" y="925286"/>
                <a:ext cx="2507342" cy="2503714"/>
              </a:xfrm>
              <a:custGeom>
                <a:avLst/>
                <a:gdLst>
                  <a:gd name="connsiteX0" fmla="*/ 2503714 w 2507342"/>
                  <a:gd name="connsiteY0" fmla="*/ 0 h 2503714"/>
                  <a:gd name="connsiteX1" fmla="*/ 2507342 w 2507342"/>
                  <a:gd name="connsiteY1" fmla="*/ 183 h 2503714"/>
                  <a:gd name="connsiteX2" fmla="*/ 2507342 w 2507342"/>
                  <a:gd name="connsiteY2" fmla="*/ 843834 h 2503714"/>
                  <a:gd name="connsiteX3" fmla="*/ 2503714 w 2507342"/>
                  <a:gd name="connsiteY3" fmla="*/ 843651 h 2503714"/>
                  <a:gd name="connsiteX4" fmla="*/ 843651 w 2507342"/>
                  <a:gd name="connsiteY4" fmla="*/ 2503714 h 2503714"/>
                  <a:gd name="connsiteX5" fmla="*/ 0 w 2507342"/>
                  <a:gd name="connsiteY5" fmla="*/ 2503714 h 2503714"/>
                  <a:gd name="connsiteX6" fmla="*/ 2503714 w 2507342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2" h="2503714">
                    <a:moveTo>
                      <a:pt x="2503714" y="0"/>
                    </a:moveTo>
                    <a:lnTo>
                      <a:pt x="2507342" y="183"/>
                    </a:lnTo>
                    <a:lnTo>
                      <a:pt x="2507342" y="843834"/>
                    </a:lnTo>
                    <a:lnTo>
                      <a:pt x="2503714" y="843651"/>
                    </a:lnTo>
                    <a:cubicBezTo>
                      <a:pt x="1586887" y="843651"/>
                      <a:pt x="843651" y="1586887"/>
                      <a:pt x="843651" y="2503714"/>
                    </a:cubicBezTo>
                    <a:lnTo>
                      <a:pt x="0" y="2503714"/>
                    </a:lnTo>
                    <a:cubicBezTo>
                      <a:pt x="0" y="1120951"/>
                      <a:pt x="1120951" y="0"/>
                      <a:pt x="2503714" y="0"/>
                    </a:cubicBezTo>
                    <a:close/>
                  </a:path>
                </a:pathLst>
              </a:custGeom>
              <a:solidFill>
                <a:srgbClr val="DBD8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33" name="Oval 32"/>
            <p:cNvSpPr/>
            <p:nvPr/>
          </p:nvSpPr>
          <p:spPr>
            <a:xfrm>
              <a:off x="4814207" y="2147207"/>
              <a:ext cx="2533650" cy="2533650"/>
            </a:xfrm>
            <a:prstGeom prst="ellipse">
              <a:avLst/>
            </a:prstGeom>
            <a:solidFill>
              <a:srgbClr val="648B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757651" y="3064016"/>
              <a:ext cx="27081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PHASE-WISE</a:t>
              </a:r>
            </a:p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PLAN</a:t>
              </a:r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5736078" y="2147206"/>
              <a:ext cx="1614555" cy="2533651"/>
            </a:xfrm>
            <a:custGeom>
              <a:avLst/>
              <a:gdLst>
                <a:gd name="connsiteX0" fmla="*/ 200240 w 929835"/>
                <a:gd name="connsiteY0" fmla="*/ 1459149 h 1459150"/>
                <a:gd name="connsiteX1" fmla="*/ 200280 w 929835"/>
                <a:gd name="connsiteY1" fmla="*/ 1459149 h 1459150"/>
                <a:gd name="connsiteX2" fmla="*/ 200260 w 929835"/>
                <a:gd name="connsiteY2" fmla="*/ 1459150 h 1459150"/>
                <a:gd name="connsiteX3" fmla="*/ 200260 w 929835"/>
                <a:gd name="connsiteY3" fmla="*/ 0 h 1459150"/>
                <a:gd name="connsiteX4" fmla="*/ 929835 w 929835"/>
                <a:gd name="connsiteY4" fmla="*/ 729575 h 1459150"/>
                <a:gd name="connsiteX5" fmla="*/ 716147 w 929835"/>
                <a:gd name="connsiteY5" fmla="*/ 1245463 h 1459150"/>
                <a:gd name="connsiteX6" fmla="*/ 652879 w 929835"/>
                <a:gd name="connsiteY6" fmla="*/ 1297664 h 1459150"/>
                <a:gd name="connsiteX7" fmla="*/ 0 w 929835"/>
                <a:gd name="connsiteY7" fmla="*/ 31345 h 1459150"/>
                <a:gd name="connsiteX8" fmla="*/ 53225 w 929835"/>
                <a:gd name="connsiteY8" fmla="*/ 14823 h 1459150"/>
                <a:gd name="connsiteX9" fmla="*/ 200260 w 929835"/>
                <a:gd name="connsiteY9" fmla="*/ 0 h 145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835" h="1459150">
                  <a:moveTo>
                    <a:pt x="200240" y="1459149"/>
                  </a:moveTo>
                  <a:lnTo>
                    <a:pt x="200280" y="1459149"/>
                  </a:lnTo>
                  <a:lnTo>
                    <a:pt x="200260" y="1459150"/>
                  </a:lnTo>
                  <a:close/>
                  <a:moveTo>
                    <a:pt x="200260" y="0"/>
                  </a:moveTo>
                  <a:cubicBezTo>
                    <a:pt x="603193" y="0"/>
                    <a:pt x="929835" y="326642"/>
                    <a:pt x="929835" y="729575"/>
                  </a:cubicBezTo>
                  <a:cubicBezTo>
                    <a:pt x="929835" y="931042"/>
                    <a:pt x="848175" y="1113435"/>
                    <a:pt x="716147" y="1245463"/>
                  </a:cubicBezTo>
                  <a:lnTo>
                    <a:pt x="652879" y="1297664"/>
                  </a:lnTo>
                  <a:lnTo>
                    <a:pt x="0" y="31345"/>
                  </a:lnTo>
                  <a:lnTo>
                    <a:pt x="53225" y="14823"/>
                  </a:lnTo>
                  <a:cubicBezTo>
                    <a:pt x="100719" y="5104"/>
                    <a:pt x="149893" y="0"/>
                    <a:pt x="200260" y="0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38100">
              <a:noFill/>
            </a:ln>
            <a:scene3d>
              <a:camera prst="orthographicFront"/>
              <a:lightRig rig="chilly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366425" y="313446"/>
              <a:ext cx="1459149" cy="1459150"/>
              <a:chOff x="5366425" y="313446"/>
              <a:chExt cx="1459149" cy="1459150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5366425" y="313446"/>
                <a:ext cx="1459149" cy="1459149"/>
              </a:xfrm>
              <a:prstGeom prst="ellipse">
                <a:avLst/>
              </a:prstGeom>
              <a:solidFill>
                <a:srgbClr val="F9AE74"/>
              </a:solidFill>
              <a:ln w="38100">
                <a:solidFill>
                  <a:srgbClr val="5577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7" name="Graphic 36" descr="Lightbulb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651977" y="606669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8" name="Freeform: Shape 27"/>
              <p:cNvSpPr/>
              <p:nvPr/>
            </p:nvSpPr>
            <p:spPr>
              <a:xfrm>
                <a:off x="5894839" y="313446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3011482" y="2699422"/>
              <a:ext cx="1459149" cy="1459152"/>
              <a:chOff x="3011482" y="2699422"/>
              <a:chExt cx="1459149" cy="1459152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011482" y="2699425"/>
                <a:ext cx="1459149" cy="1459149"/>
              </a:xfrm>
              <a:prstGeom prst="ellipse">
                <a:avLst/>
              </a:prstGeom>
              <a:solidFill>
                <a:srgbClr val="DBD880"/>
              </a:solidFill>
              <a:ln w="38100">
                <a:solidFill>
                  <a:srgbClr val="5577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9" name="Graphic 38" descr="Bar chart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331731" y="2974705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7" name="Freeform: Shape 26"/>
              <p:cNvSpPr/>
              <p:nvPr/>
            </p:nvSpPr>
            <p:spPr>
              <a:xfrm>
                <a:off x="3537118" y="2699422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5366424" y="5085404"/>
              <a:ext cx="1459149" cy="1459150"/>
              <a:chOff x="5366424" y="5085404"/>
              <a:chExt cx="1459149" cy="145915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366424" y="5085405"/>
                <a:ext cx="1459149" cy="1459149"/>
              </a:xfrm>
              <a:prstGeom prst="ellipse">
                <a:avLst/>
              </a:prstGeom>
              <a:solidFill>
                <a:srgbClr val="D4DBC8"/>
              </a:solidFill>
              <a:ln w="38100">
                <a:solidFill>
                  <a:srgbClr val="5577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5650078" y="5085404"/>
                <a:ext cx="1174595" cy="1459150"/>
                <a:chOff x="5650078" y="5085404"/>
                <a:chExt cx="1174595" cy="1459150"/>
              </a:xfrm>
            </p:grpSpPr>
            <p:pic>
              <p:nvPicPr>
                <p:cNvPr id="41" name="Graphic 40" descr="Database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50078" y="5378627"/>
                  <a:ext cx="900000" cy="900000"/>
                </a:xfrm>
                <a:prstGeom prst="rect">
                  <a:avLst/>
                </a:prstGeom>
              </p:spPr>
            </p:pic>
            <p:sp>
              <p:nvSpPr>
                <p:cNvPr id="30" name="Freeform: Shape 29"/>
                <p:cNvSpPr/>
                <p:nvPr/>
              </p:nvSpPr>
              <p:spPr>
                <a:xfrm>
                  <a:off x="5894838" y="5085404"/>
                  <a:ext cx="929835" cy="1459150"/>
                </a:xfrm>
                <a:custGeom>
                  <a:avLst/>
                  <a:gdLst>
                    <a:gd name="connsiteX0" fmla="*/ 200240 w 929835"/>
                    <a:gd name="connsiteY0" fmla="*/ 1459149 h 1459150"/>
                    <a:gd name="connsiteX1" fmla="*/ 200280 w 929835"/>
                    <a:gd name="connsiteY1" fmla="*/ 1459149 h 1459150"/>
                    <a:gd name="connsiteX2" fmla="*/ 200260 w 929835"/>
                    <a:gd name="connsiteY2" fmla="*/ 1459150 h 1459150"/>
                    <a:gd name="connsiteX3" fmla="*/ 200260 w 929835"/>
                    <a:gd name="connsiteY3" fmla="*/ 0 h 1459150"/>
                    <a:gd name="connsiteX4" fmla="*/ 929835 w 929835"/>
                    <a:gd name="connsiteY4" fmla="*/ 729575 h 1459150"/>
                    <a:gd name="connsiteX5" fmla="*/ 716147 w 929835"/>
                    <a:gd name="connsiteY5" fmla="*/ 1245463 h 1459150"/>
                    <a:gd name="connsiteX6" fmla="*/ 652879 w 929835"/>
                    <a:gd name="connsiteY6" fmla="*/ 1297664 h 1459150"/>
                    <a:gd name="connsiteX7" fmla="*/ 0 w 929835"/>
                    <a:gd name="connsiteY7" fmla="*/ 31345 h 1459150"/>
                    <a:gd name="connsiteX8" fmla="*/ 53225 w 929835"/>
                    <a:gd name="connsiteY8" fmla="*/ 14823 h 1459150"/>
                    <a:gd name="connsiteX9" fmla="*/ 200260 w 929835"/>
                    <a:gd name="connsiteY9" fmla="*/ 0 h 145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29835" h="1459150">
                      <a:moveTo>
                        <a:pt x="200240" y="1459149"/>
                      </a:moveTo>
                      <a:lnTo>
                        <a:pt x="200280" y="1459149"/>
                      </a:lnTo>
                      <a:lnTo>
                        <a:pt x="200260" y="1459150"/>
                      </a:lnTo>
                      <a:close/>
                      <a:moveTo>
                        <a:pt x="200260" y="0"/>
                      </a:moveTo>
                      <a:cubicBezTo>
                        <a:pt x="603193" y="0"/>
                        <a:pt x="929835" y="326642"/>
                        <a:pt x="929835" y="729575"/>
                      </a:cubicBezTo>
                      <a:cubicBezTo>
                        <a:pt x="929835" y="931042"/>
                        <a:pt x="848175" y="1113435"/>
                        <a:pt x="716147" y="1245463"/>
                      </a:cubicBezTo>
                      <a:lnTo>
                        <a:pt x="652879" y="1297664"/>
                      </a:lnTo>
                      <a:lnTo>
                        <a:pt x="0" y="31345"/>
                      </a:lnTo>
                      <a:lnTo>
                        <a:pt x="53225" y="14823"/>
                      </a:lnTo>
                      <a:cubicBezTo>
                        <a:pt x="100719" y="5104"/>
                        <a:pt x="149893" y="0"/>
                        <a:pt x="200260" y="0"/>
                      </a:cubicBezTo>
                      <a:close/>
                    </a:path>
                  </a:pathLst>
                </a:custGeom>
                <a:solidFill>
                  <a:schemeClr val="bg1">
                    <a:alpha val="24000"/>
                  </a:schemeClr>
                </a:solidFill>
                <a:ln w="38100">
                  <a:noFill/>
                </a:ln>
                <a:scene3d>
                  <a:camera prst="orthographicFront"/>
                  <a:lightRig rig="chilly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7724997" y="2699425"/>
              <a:ext cx="1459149" cy="1459150"/>
              <a:chOff x="7724997" y="2699425"/>
              <a:chExt cx="1459149" cy="1459150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7724997" y="2699425"/>
                <a:ext cx="1459149" cy="1459149"/>
              </a:xfrm>
              <a:prstGeom prst="ellipse">
                <a:avLst/>
              </a:prstGeom>
              <a:solidFill>
                <a:srgbClr val="CD6B97"/>
              </a:solidFill>
              <a:ln w="38100">
                <a:solidFill>
                  <a:srgbClr val="5577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43" name="Graphic 42" descr="Magnifying glass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8004571" y="2988731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9" name="Freeform: Shape 28"/>
              <p:cNvSpPr/>
              <p:nvPr/>
            </p:nvSpPr>
            <p:spPr>
              <a:xfrm>
                <a:off x="8243462" y="2699425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8443080" y="44894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</a:t>
            </a:r>
          </a:p>
          <a:p>
            <a:r>
              <a:rPr lang="en-IN" sz="16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69777" y="421578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</a:t>
            </a:r>
          </a:p>
          <a:p>
            <a:r>
              <a:rPr lang="en-IN" sz="16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016699" y="5828627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III</a:t>
            </a:r>
          </a:p>
          <a:p>
            <a:r>
              <a:rPr lang="en-IN" sz="16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6852" y="1978419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IV</a:t>
            </a:r>
          </a:p>
          <a:p>
            <a:r>
              <a:rPr lang="en-IN" sz="16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cxnSp>
        <p:nvCxnSpPr>
          <p:cNvPr id="56" name="Connector: Elbow 55"/>
          <p:cNvCxnSpPr>
            <a:cxnSpLocks/>
            <a:stCxn id="28" idx="4"/>
            <a:endCxn id="50" idx="1"/>
          </p:cNvCxnSpPr>
          <p:nvPr/>
        </p:nvCxnSpPr>
        <p:spPr>
          <a:xfrm flipV="1">
            <a:off x="6824674" y="756718"/>
            <a:ext cx="1618406" cy="286303"/>
          </a:xfrm>
          <a:prstGeom prst="bentConnector3">
            <a:avLst/>
          </a:prstGeom>
          <a:ln>
            <a:solidFill>
              <a:schemeClr val="bg1">
                <a:lumMod val="9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/>
          <p:cNvCxnSpPr>
            <a:cxnSpLocks/>
            <a:endCxn id="23" idx="2"/>
          </p:cNvCxnSpPr>
          <p:nvPr/>
        </p:nvCxnSpPr>
        <p:spPr>
          <a:xfrm flipV="1">
            <a:off x="3247927" y="5814980"/>
            <a:ext cx="2118497" cy="193977"/>
          </a:xfrm>
          <a:prstGeom prst="bentConnector3">
            <a:avLst/>
          </a:prstGeom>
          <a:ln>
            <a:solidFill>
              <a:schemeClr val="bg1">
                <a:lumMod val="9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  <a:endCxn id="22" idx="6"/>
          </p:cNvCxnSpPr>
          <p:nvPr/>
        </p:nvCxnSpPr>
        <p:spPr>
          <a:xfrm rot="16200000" flipV="1">
            <a:off x="8919727" y="3693420"/>
            <a:ext cx="720705" cy="191866"/>
          </a:xfrm>
          <a:prstGeom prst="bentConnector2">
            <a:avLst/>
          </a:prstGeom>
          <a:ln>
            <a:solidFill>
              <a:schemeClr val="bg1">
                <a:lumMod val="9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/>
          <p:cNvCxnSpPr>
            <a:cxnSpLocks/>
            <a:stCxn id="54" idx="2"/>
            <a:endCxn id="24" idx="2"/>
          </p:cNvCxnSpPr>
          <p:nvPr/>
        </p:nvCxnSpPr>
        <p:spPr>
          <a:xfrm rot="16200000" flipH="1">
            <a:off x="2149701" y="2567219"/>
            <a:ext cx="835028" cy="888533"/>
          </a:xfrm>
          <a:prstGeom prst="bentConnector2">
            <a:avLst/>
          </a:prstGeom>
          <a:ln>
            <a:solidFill>
              <a:schemeClr val="bg1">
                <a:lumMod val="9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862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9" name="Group 48"/>
          <p:cNvGrpSpPr/>
          <p:nvPr/>
        </p:nvGrpSpPr>
        <p:grpSpPr>
          <a:xfrm>
            <a:off x="3011482" y="313446"/>
            <a:ext cx="6172664" cy="6231108"/>
            <a:chOff x="3011482" y="313446"/>
            <a:chExt cx="6172664" cy="6231108"/>
          </a:xfrm>
        </p:grpSpPr>
        <p:grpSp>
          <p:nvGrpSpPr>
            <p:cNvPr id="20" name="Group 19"/>
            <p:cNvGrpSpPr/>
            <p:nvPr/>
          </p:nvGrpSpPr>
          <p:grpSpPr>
            <a:xfrm>
              <a:off x="3592286" y="925286"/>
              <a:ext cx="5007428" cy="5007428"/>
              <a:chOff x="3592286" y="925286"/>
              <a:chExt cx="5007428" cy="5007428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6096000" y="925286"/>
                <a:ext cx="2503714" cy="2503714"/>
              </a:xfrm>
              <a:custGeom>
                <a:avLst/>
                <a:gdLst>
                  <a:gd name="connsiteX0" fmla="*/ 0 w 2503714"/>
                  <a:gd name="connsiteY0" fmla="*/ 0 h 2503714"/>
                  <a:gd name="connsiteX1" fmla="*/ 2503714 w 2503714"/>
                  <a:gd name="connsiteY1" fmla="*/ 2503714 h 2503714"/>
                  <a:gd name="connsiteX2" fmla="*/ 1660063 w 2503714"/>
                  <a:gd name="connsiteY2" fmla="*/ 2503714 h 2503714"/>
                  <a:gd name="connsiteX3" fmla="*/ 0 w 2503714"/>
                  <a:gd name="connsiteY3" fmla="*/ 843651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03714" h="2503714">
                    <a:moveTo>
                      <a:pt x="0" y="0"/>
                    </a:moveTo>
                    <a:cubicBezTo>
                      <a:pt x="1382763" y="0"/>
                      <a:pt x="2503714" y="1120951"/>
                      <a:pt x="2503714" y="2503714"/>
                    </a:cubicBezTo>
                    <a:lnTo>
                      <a:pt x="1660063" y="2503714"/>
                    </a:lnTo>
                    <a:cubicBezTo>
                      <a:pt x="1660063" y="1586887"/>
                      <a:pt x="916827" y="843651"/>
                      <a:pt x="0" y="843651"/>
                    </a:cubicBezTo>
                    <a:close/>
                  </a:path>
                </a:pathLst>
              </a:custGeom>
              <a:solidFill>
                <a:srgbClr val="F9AE7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/>
              <p:cNvSpPr/>
              <p:nvPr/>
            </p:nvSpPr>
            <p:spPr>
              <a:xfrm>
                <a:off x="6096000" y="3429000"/>
                <a:ext cx="2503714" cy="2503714"/>
              </a:xfrm>
              <a:custGeom>
                <a:avLst/>
                <a:gdLst>
                  <a:gd name="connsiteX0" fmla="*/ 1660063 w 2503714"/>
                  <a:gd name="connsiteY0" fmla="*/ 0 h 2503714"/>
                  <a:gd name="connsiteX1" fmla="*/ 2503714 w 2503714"/>
                  <a:gd name="connsiteY1" fmla="*/ 0 h 2503714"/>
                  <a:gd name="connsiteX2" fmla="*/ 0 w 2503714"/>
                  <a:gd name="connsiteY2" fmla="*/ 2503714 h 2503714"/>
                  <a:gd name="connsiteX3" fmla="*/ 0 w 2503714"/>
                  <a:gd name="connsiteY3" fmla="*/ 1660063 h 2503714"/>
                  <a:gd name="connsiteX4" fmla="*/ 1660063 w 2503714"/>
                  <a:gd name="connsiteY4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714" h="2503714">
                    <a:moveTo>
                      <a:pt x="1660063" y="0"/>
                    </a:moveTo>
                    <a:lnTo>
                      <a:pt x="2503714" y="0"/>
                    </a:lnTo>
                    <a:cubicBezTo>
                      <a:pt x="2503714" y="1382763"/>
                      <a:pt x="1382763" y="2503714"/>
                      <a:pt x="0" y="2503714"/>
                    </a:cubicBezTo>
                    <a:lnTo>
                      <a:pt x="0" y="1660063"/>
                    </a:lnTo>
                    <a:cubicBezTo>
                      <a:pt x="916827" y="1660063"/>
                      <a:pt x="1660063" y="916827"/>
                      <a:pt x="1660063" y="0"/>
                    </a:cubicBezTo>
                    <a:close/>
                  </a:path>
                </a:pathLst>
              </a:custGeom>
              <a:solidFill>
                <a:srgbClr val="CD6B97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: Shape 18"/>
              <p:cNvSpPr/>
              <p:nvPr/>
            </p:nvSpPr>
            <p:spPr>
              <a:xfrm>
                <a:off x="3592287" y="3429000"/>
                <a:ext cx="2507341" cy="2503714"/>
              </a:xfrm>
              <a:custGeom>
                <a:avLst/>
                <a:gdLst>
                  <a:gd name="connsiteX0" fmla="*/ 0 w 2507341"/>
                  <a:gd name="connsiteY0" fmla="*/ 0 h 2503714"/>
                  <a:gd name="connsiteX1" fmla="*/ 843651 w 2507341"/>
                  <a:gd name="connsiteY1" fmla="*/ 0 h 2503714"/>
                  <a:gd name="connsiteX2" fmla="*/ 2503714 w 2507341"/>
                  <a:gd name="connsiteY2" fmla="*/ 1660063 h 2503714"/>
                  <a:gd name="connsiteX3" fmla="*/ 2507341 w 2507341"/>
                  <a:gd name="connsiteY3" fmla="*/ 1659880 h 2503714"/>
                  <a:gd name="connsiteX4" fmla="*/ 2507341 w 2507341"/>
                  <a:gd name="connsiteY4" fmla="*/ 2503531 h 2503714"/>
                  <a:gd name="connsiteX5" fmla="*/ 2503714 w 2507341"/>
                  <a:gd name="connsiteY5" fmla="*/ 2503714 h 2503714"/>
                  <a:gd name="connsiteX6" fmla="*/ 0 w 2507341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1" h="2503714">
                    <a:moveTo>
                      <a:pt x="0" y="0"/>
                    </a:moveTo>
                    <a:lnTo>
                      <a:pt x="843651" y="0"/>
                    </a:lnTo>
                    <a:cubicBezTo>
                      <a:pt x="843651" y="916827"/>
                      <a:pt x="1586887" y="1660063"/>
                      <a:pt x="2503714" y="1660063"/>
                    </a:cubicBezTo>
                    <a:lnTo>
                      <a:pt x="2507341" y="1659880"/>
                    </a:lnTo>
                    <a:lnTo>
                      <a:pt x="2507341" y="2503531"/>
                    </a:lnTo>
                    <a:lnTo>
                      <a:pt x="2503714" y="2503714"/>
                    </a:lnTo>
                    <a:cubicBezTo>
                      <a:pt x="1120951" y="2503714"/>
                      <a:pt x="0" y="1382763"/>
                      <a:pt x="0" y="0"/>
                    </a:cubicBezTo>
                    <a:close/>
                  </a:path>
                </a:pathLst>
              </a:custGeom>
              <a:solidFill>
                <a:srgbClr val="D4DBC8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Freeform: Shape 17"/>
              <p:cNvSpPr/>
              <p:nvPr/>
            </p:nvSpPr>
            <p:spPr>
              <a:xfrm>
                <a:off x="3592286" y="925286"/>
                <a:ext cx="2507342" cy="2503714"/>
              </a:xfrm>
              <a:custGeom>
                <a:avLst/>
                <a:gdLst>
                  <a:gd name="connsiteX0" fmla="*/ 2503714 w 2507342"/>
                  <a:gd name="connsiteY0" fmla="*/ 0 h 2503714"/>
                  <a:gd name="connsiteX1" fmla="*/ 2507342 w 2507342"/>
                  <a:gd name="connsiteY1" fmla="*/ 183 h 2503714"/>
                  <a:gd name="connsiteX2" fmla="*/ 2507342 w 2507342"/>
                  <a:gd name="connsiteY2" fmla="*/ 843834 h 2503714"/>
                  <a:gd name="connsiteX3" fmla="*/ 2503714 w 2507342"/>
                  <a:gd name="connsiteY3" fmla="*/ 843651 h 2503714"/>
                  <a:gd name="connsiteX4" fmla="*/ 843651 w 2507342"/>
                  <a:gd name="connsiteY4" fmla="*/ 2503714 h 2503714"/>
                  <a:gd name="connsiteX5" fmla="*/ 0 w 2507342"/>
                  <a:gd name="connsiteY5" fmla="*/ 2503714 h 2503714"/>
                  <a:gd name="connsiteX6" fmla="*/ 2503714 w 2507342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2" h="2503714">
                    <a:moveTo>
                      <a:pt x="2503714" y="0"/>
                    </a:moveTo>
                    <a:lnTo>
                      <a:pt x="2507342" y="183"/>
                    </a:lnTo>
                    <a:lnTo>
                      <a:pt x="2507342" y="843834"/>
                    </a:lnTo>
                    <a:lnTo>
                      <a:pt x="2503714" y="843651"/>
                    </a:lnTo>
                    <a:cubicBezTo>
                      <a:pt x="1586887" y="843651"/>
                      <a:pt x="843651" y="1586887"/>
                      <a:pt x="843651" y="2503714"/>
                    </a:cubicBezTo>
                    <a:lnTo>
                      <a:pt x="0" y="2503714"/>
                    </a:lnTo>
                    <a:cubicBezTo>
                      <a:pt x="0" y="1120951"/>
                      <a:pt x="1120951" y="0"/>
                      <a:pt x="2503714" y="0"/>
                    </a:cubicBezTo>
                    <a:close/>
                  </a:path>
                </a:pathLst>
              </a:custGeom>
              <a:solidFill>
                <a:srgbClr val="DBD88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33" name="Oval 32"/>
            <p:cNvSpPr/>
            <p:nvPr/>
          </p:nvSpPr>
          <p:spPr>
            <a:xfrm>
              <a:off x="4814207" y="2147207"/>
              <a:ext cx="2533650" cy="2533650"/>
            </a:xfrm>
            <a:prstGeom prst="ellipse">
              <a:avLst/>
            </a:prstGeom>
            <a:solidFill>
              <a:srgbClr val="648B9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757651" y="3064016"/>
              <a:ext cx="27081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PHASE-WISE</a:t>
              </a:r>
            </a:p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PLAN</a:t>
              </a:r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5736078" y="2147206"/>
              <a:ext cx="1614555" cy="2533651"/>
            </a:xfrm>
            <a:custGeom>
              <a:avLst/>
              <a:gdLst>
                <a:gd name="connsiteX0" fmla="*/ 200240 w 929835"/>
                <a:gd name="connsiteY0" fmla="*/ 1459149 h 1459150"/>
                <a:gd name="connsiteX1" fmla="*/ 200280 w 929835"/>
                <a:gd name="connsiteY1" fmla="*/ 1459149 h 1459150"/>
                <a:gd name="connsiteX2" fmla="*/ 200260 w 929835"/>
                <a:gd name="connsiteY2" fmla="*/ 1459150 h 1459150"/>
                <a:gd name="connsiteX3" fmla="*/ 200260 w 929835"/>
                <a:gd name="connsiteY3" fmla="*/ 0 h 1459150"/>
                <a:gd name="connsiteX4" fmla="*/ 929835 w 929835"/>
                <a:gd name="connsiteY4" fmla="*/ 729575 h 1459150"/>
                <a:gd name="connsiteX5" fmla="*/ 716147 w 929835"/>
                <a:gd name="connsiteY5" fmla="*/ 1245463 h 1459150"/>
                <a:gd name="connsiteX6" fmla="*/ 652879 w 929835"/>
                <a:gd name="connsiteY6" fmla="*/ 1297664 h 1459150"/>
                <a:gd name="connsiteX7" fmla="*/ 0 w 929835"/>
                <a:gd name="connsiteY7" fmla="*/ 31345 h 1459150"/>
                <a:gd name="connsiteX8" fmla="*/ 53225 w 929835"/>
                <a:gd name="connsiteY8" fmla="*/ 14823 h 1459150"/>
                <a:gd name="connsiteX9" fmla="*/ 200260 w 929835"/>
                <a:gd name="connsiteY9" fmla="*/ 0 h 145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835" h="1459150">
                  <a:moveTo>
                    <a:pt x="200240" y="1459149"/>
                  </a:moveTo>
                  <a:lnTo>
                    <a:pt x="200280" y="1459149"/>
                  </a:lnTo>
                  <a:lnTo>
                    <a:pt x="200260" y="1459150"/>
                  </a:lnTo>
                  <a:close/>
                  <a:moveTo>
                    <a:pt x="200260" y="0"/>
                  </a:moveTo>
                  <a:cubicBezTo>
                    <a:pt x="603193" y="0"/>
                    <a:pt x="929835" y="326642"/>
                    <a:pt x="929835" y="729575"/>
                  </a:cubicBezTo>
                  <a:cubicBezTo>
                    <a:pt x="929835" y="931042"/>
                    <a:pt x="848175" y="1113435"/>
                    <a:pt x="716147" y="1245463"/>
                  </a:cubicBezTo>
                  <a:lnTo>
                    <a:pt x="652879" y="1297664"/>
                  </a:lnTo>
                  <a:lnTo>
                    <a:pt x="0" y="31345"/>
                  </a:lnTo>
                  <a:lnTo>
                    <a:pt x="53225" y="14823"/>
                  </a:lnTo>
                  <a:cubicBezTo>
                    <a:pt x="100719" y="5104"/>
                    <a:pt x="149893" y="0"/>
                    <a:pt x="200260" y="0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38100">
              <a:noFill/>
            </a:ln>
            <a:scene3d>
              <a:camera prst="orthographicFront"/>
              <a:lightRig rig="chilly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366425" y="313446"/>
              <a:ext cx="1459149" cy="1459150"/>
              <a:chOff x="5366425" y="313446"/>
              <a:chExt cx="1459149" cy="1459150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5366425" y="313446"/>
                <a:ext cx="1459149" cy="1459149"/>
              </a:xfrm>
              <a:prstGeom prst="ellipse">
                <a:avLst/>
              </a:prstGeom>
              <a:solidFill>
                <a:srgbClr val="F9AE74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7" name="Graphic 36" descr="Lightbulb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651977" y="606669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8" name="Freeform: Shape 27"/>
              <p:cNvSpPr/>
              <p:nvPr/>
            </p:nvSpPr>
            <p:spPr>
              <a:xfrm>
                <a:off x="5894839" y="313446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3011482" y="2699422"/>
              <a:ext cx="1459149" cy="1459152"/>
              <a:chOff x="3011482" y="2699422"/>
              <a:chExt cx="1459149" cy="1459152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011482" y="2699425"/>
                <a:ext cx="1459149" cy="1459149"/>
              </a:xfrm>
              <a:prstGeom prst="ellipse">
                <a:avLst/>
              </a:prstGeom>
              <a:solidFill>
                <a:srgbClr val="DBD880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9" name="Graphic 38" descr="Bar chart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331731" y="2974705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7" name="Freeform: Shape 26"/>
              <p:cNvSpPr/>
              <p:nvPr/>
            </p:nvSpPr>
            <p:spPr>
              <a:xfrm>
                <a:off x="3537118" y="2699422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5366424" y="5085404"/>
              <a:ext cx="1459149" cy="1459150"/>
              <a:chOff x="5366424" y="5085404"/>
              <a:chExt cx="1459149" cy="145915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366424" y="5085405"/>
                <a:ext cx="1459149" cy="1459149"/>
              </a:xfrm>
              <a:prstGeom prst="ellipse">
                <a:avLst/>
              </a:prstGeom>
              <a:solidFill>
                <a:srgbClr val="D4DBC8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5650078" y="5085404"/>
                <a:ext cx="1174595" cy="1459150"/>
                <a:chOff x="5650078" y="5085404"/>
                <a:chExt cx="1174595" cy="1459150"/>
              </a:xfrm>
            </p:grpSpPr>
            <p:pic>
              <p:nvPicPr>
                <p:cNvPr id="41" name="Graphic 40" descr="Database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50078" y="5378627"/>
                  <a:ext cx="900000" cy="900000"/>
                </a:xfrm>
                <a:prstGeom prst="rect">
                  <a:avLst/>
                </a:prstGeom>
              </p:spPr>
            </p:pic>
            <p:sp>
              <p:nvSpPr>
                <p:cNvPr id="30" name="Freeform: Shape 29"/>
                <p:cNvSpPr/>
                <p:nvPr/>
              </p:nvSpPr>
              <p:spPr>
                <a:xfrm>
                  <a:off x="5894838" y="5085404"/>
                  <a:ext cx="929835" cy="1459150"/>
                </a:xfrm>
                <a:custGeom>
                  <a:avLst/>
                  <a:gdLst>
                    <a:gd name="connsiteX0" fmla="*/ 200240 w 929835"/>
                    <a:gd name="connsiteY0" fmla="*/ 1459149 h 1459150"/>
                    <a:gd name="connsiteX1" fmla="*/ 200280 w 929835"/>
                    <a:gd name="connsiteY1" fmla="*/ 1459149 h 1459150"/>
                    <a:gd name="connsiteX2" fmla="*/ 200260 w 929835"/>
                    <a:gd name="connsiteY2" fmla="*/ 1459150 h 1459150"/>
                    <a:gd name="connsiteX3" fmla="*/ 200260 w 929835"/>
                    <a:gd name="connsiteY3" fmla="*/ 0 h 1459150"/>
                    <a:gd name="connsiteX4" fmla="*/ 929835 w 929835"/>
                    <a:gd name="connsiteY4" fmla="*/ 729575 h 1459150"/>
                    <a:gd name="connsiteX5" fmla="*/ 716147 w 929835"/>
                    <a:gd name="connsiteY5" fmla="*/ 1245463 h 1459150"/>
                    <a:gd name="connsiteX6" fmla="*/ 652879 w 929835"/>
                    <a:gd name="connsiteY6" fmla="*/ 1297664 h 1459150"/>
                    <a:gd name="connsiteX7" fmla="*/ 0 w 929835"/>
                    <a:gd name="connsiteY7" fmla="*/ 31345 h 1459150"/>
                    <a:gd name="connsiteX8" fmla="*/ 53225 w 929835"/>
                    <a:gd name="connsiteY8" fmla="*/ 14823 h 1459150"/>
                    <a:gd name="connsiteX9" fmla="*/ 200260 w 929835"/>
                    <a:gd name="connsiteY9" fmla="*/ 0 h 145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29835" h="1459150">
                      <a:moveTo>
                        <a:pt x="200240" y="1459149"/>
                      </a:moveTo>
                      <a:lnTo>
                        <a:pt x="200280" y="1459149"/>
                      </a:lnTo>
                      <a:lnTo>
                        <a:pt x="200260" y="1459150"/>
                      </a:lnTo>
                      <a:close/>
                      <a:moveTo>
                        <a:pt x="200260" y="0"/>
                      </a:moveTo>
                      <a:cubicBezTo>
                        <a:pt x="603193" y="0"/>
                        <a:pt x="929835" y="326642"/>
                        <a:pt x="929835" y="729575"/>
                      </a:cubicBezTo>
                      <a:cubicBezTo>
                        <a:pt x="929835" y="931042"/>
                        <a:pt x="848175" y="1113435"/>
                        <a:pt x="716147" y="1245463"/>
                      </a:cubicBezTo>
                      <a:lnTo>
                        <a:pt x="652879" y="1297664"/>
                      </a:lnTo>
                      <a:lnTo>
                        <a:pt x="0" y="31345"/>
                      </a:lnTo>
                      <a:lnTo>
                        <a:pt x="53225" y="14823"/>
                      </a:lnTo>
                      <a:cubicBezTo>
                        <a:pt x="100719" y="5104"/>
                        <a:pt x="149893" y="0"/>
                        <a:pt x="200260" y="0"/>
                      </a:cubicBezTo>
                      <a:close/>
                    </a:path>
                  </a:pathLst>
                </a:custGeom>
                <a:solidFill>
                  <a:schemeClr val="bg1">
                    <a:alpha val="24000"/>
                  </a:schemeClr>
                </a:solidFill>
                <a:ln w="38100">
                  <a:noFill/>
                </a:ln>
                <a:scene3d>
                  <a:camera prst="orthographicFront"/>
                  <a:lightRig rig="chilly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7724997" y="2699425"/>
              <a:ext cx="1459149" cy="1459150"/>
              <a:chOff x="7724997" y="2699425"/>
              <a:chExt cx="1459149" cy="1459150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7724997" y="2699425"/>
                <a:ext cx="1459149" cy="1459149"/>
              </a:xfrm>
              <a:prstGeom prst="ellipse">
                <a:avLst/>
              </a:prstGeom>
              <a:solidFill>
                <a:srgbClr val="CD6B97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43" name="Graphic 42" descr="Magnifying glas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8004571" y="2988731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9" name="Freeform: Shape 28"/>
              <p:cNvSpPr/>
              <p:nvPr/>
            </p:nvSpPr>
            <p:spPr>
              <a:xfrm>
                <a:off x="8243462" y="2699425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8443080" y="44894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69777" y="421578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016699" y="5828627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6852" y="1978419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IV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cxnSp>
        <p:nvCxnSpPr>
          <p:cNvPr id="56" name="Connector: Elbow 55"/>
          <p:cNvCxnSpPr>
            <a:cxnSpLocks/>
            <a:stCxn id="28" idx="4"/>
            <a:endCxn id="50" idx="1"/>
          </p:cNvCxnSpPr>
          <p:nvPr/>
        </p:nvCxnSpPr>
        <p:spPr>
          <a:xfrm flipV="1">
            <a:off x="6824674" y="756718"/>
            <a:ext cx="1618406" cy="286303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/>
          <p:cNvCxnSpPr>
            <a:cxnSpLocks/>
            <a:endCxn id="23" idx="2"/>
          </p:cNvCxnSpPr>
          <p:nvPr/>
        </p:nvCxnSpPr>
        <p:spPr>
          <a:xfrm flipV="1">
            <a:off x="3247927" y="5814980"/>
            <a:ext cx="2118497" cy="193977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  <a:endCxn id="22" idx="6"/>
          </p:cNvCxnSpPr>
          <p:nvPr/>
        </p:nvCxnSpPr>
        <p:spPr>
          <a:xfrm rot="16200000" flipV="1">
            <a:off x="8919727" y="3693420"/>
            <a:ext cx="720705" cy="191866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/>
          <p:cNvCxnSpPr>
            <a:cxnSpLocks/>
            <a:stCxn id="54" idx="2"/>
            <a:endCxn id="24" idx="2"/>
          </p:cNvCxnSpPr>
          <p:nvPr/>
        </p:nvCxnSpPr>
        <p:spPr>
          <a:xfrm rot="16200000" flipH="1">
            <a:off x="2149701" y="2567219"/>
            <a:ext cx="835028" cy="888533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69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9" name="Group 48"/>
          <p:cNvGrpSpPr/>
          <p:nvPr/>
        </p:nvGrpSpPr>
        <p:grpSpPr>
          <a:xfrm>
            <a:off x="3011482" y="313446"/>
            <a:ext cx="6172664" cy="6231108"/>
            <a:chOff x="3011482" y="313446"/>
            <a:chExt cx="6172664" cy="6231108"/>
          </a:xfrm>
        </p:grpSpPr>
        <p:grpSp>
          <p:nvGrpSpPr>
            <p:cNvPr id="20" name="Group 19"/>
            <p:cNvGrpSpPr/>
            <p:nvPr/>
          </p:nvGrpSpPr>
          <p:grpSpPr>
            <a:xfrm>
              <a:off x="3592286" y="925286"/>
              <a:ext cx="5007428" cy="5007428"/>
              <a:chOff x="3592286" y="925286"/>
              <a:chExt cx="5007428" cy="5007428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6096000" y="925286"/>
                <a:ext cx="2503714" cy="2503714"/>
              </a:xfrm>
              <a:custGeom>
                <a:avLst/>
                <a:gdLst>
                  <a:gd name="connsiteX0" fmla="*/ 0 w 2503714"/>
                  <a:gd name="connsiteY0" fmla="*/ 0 h 2503714"/>
                  <a:gd name="connsiteX1" fmla="*/ 2503714 w 2503714"/>
                  <a:gd name="connsiteY1" fmla="*/ 2503714 h 2503714"/>
                  <a:gd name="connsiteX2" fmla="*/ 1660063 w 2503714"/>
                  <a:gd name="connsiteY2" fmla="*/ 2503714 h 2503714"/>
                  <a:gd name="connsiteX3" fmla="*/ 0 w 2503714"/>
                  <a:gd name="connsiteY3" fmla="*/ 843651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03714" h="2503714">
                    <a:moveTo>
                      <a:pt x="0" y="0"/>
                    </a:moveTo>
                    <a:cubicBezTo>
                      <a:pt x="1382763" y="0"/>
                      <a:pt x="2503714" y="1120951"/>
                      <a:pt x="2503714" y="2503714"/>
                    </a:cubicBezTo>
                    <a:lnTo>
                      <a:pt x="1660063" y="2503714"/>
                    </a:lnTo>
                    <a:cubicBezTo>
                      <a:pt x="1660063" y="1586887"/>
                      <a:pt x="916827" y="843651"/>
                      <a:pt x="0" y="843651"/>
                    </a:cubicBezTo>
                    <a:close/>
                  </a:path>
                </a:pathLst>
              </a:custGeom>
              <a:solidFill>
                <a:srgbClr val="F9AE7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/>
              <p:cNvSpPr/>
              <p:nvPr/>
            </p:nvSpPr>
            <p:spPr>
              <a:xfrm>
                <a:off x="6096000" y="3429000"/>
                <a:ext cx="2503714" cy="2503714"/>
              </a:xfrm>
              <a:custGeom>
                <a:avLst/>
                <a:gdLst>
                  <a:gd name="connsiteX0" fmla="*/ 1660063 w 2503714"/>
                  <a:gd name="connsiteY0" fmla="*/ 0 h 2503714"/>
                  <a:gd name="connsiteX1" fmla="*/ 2503714 w 2503714"/>
                  <a:gd name="connsiteY1" fmla="*/ 0 h 2503714"/>
                  <a:gd name="connsiteX2" fmla="*/ 0 w 2503714"/>
                  <a:gd name="connsiteY2" fmla="*/ 2503714 h 2503714"/>
                  <a:gd name="connsiteX3" fmla="*/ 0 w 2503714"/>
                  <a:gd name="connsiteY3" fmla="*/ 1660063 h 2503714"/>
                  <a:gd name="connsiteX4" fmla="*/ 1660063 w 2503714"/>
                  <a:gd name="connsiteY4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714" h="2503714">
                    <a:moveTo>
                      <a:pt x="1660063" y="0"/>
                    </a:moveTo>
                    <a:lnTo>
                      <a:pt x="2503714" y="0"/>
                    </a:lnTo>
                    <a:cubicBezTo>
                      <a:pt x="2503714" y="1382763"/>
                      <a:pt x="1382763" y="2503714"/>
                      <a:pt x="0" y="2503714"/>
                    </a:cubicBezTo>
                    <a:lnTo>
                      <a:pt x="0" y="1660063"/>
                    </a:lnTo>
                    <a:cubicBezTo>
                      <a:pt x="916827" y="1660063"/>
                      <a:pt x="1660063" y="916827"/>
                      <a:pt x="1660063" y="0"/>
                    </a:cubicBezTo>
                    <a:close/>
                  </a:path>
                </a:pathLst>
              </a:custGeom>
              <a:solidFill>
                <a:srgbClr val="CD6B97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: Shape 18"/>
              <p:cNvSpPr/>
              <p:nvPr/>
            </p:nvSpPr>
            <p:spPr>
              <a:xfrm>
                <a:off x="3592287" y="3429000"/>
                <a:ext cx="2507341" cy="2503714"/>
              </a:xfrm>
              <a:custGeom>
                <a:avLst/>
                <a:gdLst>
                  <a:gd name="connsiteX0" fmla="*/ 0 w 2507341"/>
                  <a:gd name="connsiteY0" fmla="*/ 0 h 2503714"/>
                  <a:gd name="connsiteX1" fmla="*/ 843651 w 2507341"/>
                  <a:gd name="connsiteY1" fmla="*/ 0 h 2503714"/>
                  <a:gd name="connsiteX2" fmla="*/ 2503714 w 2507341"/>
                  <a:gd name="connsiteY2" fmla="*/ 1660063 h 2503714"/>
                  <a:gd name="connsiteX3" fmla="*/ 2507341 w 2507341"/>
                  <a:gd name="connsiteY3" fmla="*/ 1659880 h 2503714"/>
                  <a:gd name="connsiteX4" fmla="*/ 2507341 w 2507341"/>
                  <a:gd name="connsiteY4" fmla="*/ 2503531 h 2503714"/>
                  <a:gd name="connsiteX5" fmla="*/ 2503714 w 2507341"/>
                  <a:gd name="connsiteY5" fmla="*/ 2503714 h 2503714"/>
                  <a:gd name="connsiteX6" fmla="*/ 0 w 2507341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1" h="2503714">
                    <a:moveTo>
                      <a:pt x="0" y="0"/>
                    </a:moveTo>
                    <a:lnTo>
                      <a:pt x="843651" y="0"/>
                    </a:lnTo>
                    <a:cubicBezTo>
                      <a:pt x="843651" y="916827"/>
                      <a:pt x="1586887" y="1660063"/>
                      <a:pt x="2503714" y="1660063"/>
                    </a:cubicBezTo>
                    <a:lnTo>
                      <a:pt x="2507341" y="1659880"/>
                    </a:lnTo>
                    <a:lnTo>
                      <a:pt x="2507341" y="2503531"/>
                    </a:lnTo>
                    <a:lnTo>
                      <a:pt x="2503714" y="2503714"/>
                    </a:lnTo>
                    <a:cubicBezTo>
                      <a:pt x="1120951" y="2503714"/>
                      <a:pt x="0" y="1382763"/>
                      <a:pt x="0" y="0"/>
                    </a:cubicBezTo>
                    <a:close/>
                  </a:path>
                </a:pathLst>
              </a:custGeom>
              <a:solidFill>
                <a:srgbClr val="D4DBC8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Freeform: Shape 17"/>
              <p:cNvSpPr/>
              <p:nvPr/>
            </p:nvSpPr>
            <p:spPr>
              <a:xfrm>
                <a:off x="3592286" y="925286"/>
                <a:ext cx="2507342" cy="2503714"/>
              </a:xfrm>
              <a:custGeom>
                <a:avLst/>
                <a:gdLst>
                  <a:gd name="connsiteX0" fmla="*/ 2503714 w 2507342"/>
                  <a:gd name="connsiteY0" fmla="*/ 0 h 2503714"/>
                  <a:gd name="connsiteX1" fmla="*/ 2507342 w 2507342"/>
                  <a:gd name="connsiteY1" fmla="*/ 183 h 2503714"/>
                  <a:gd name="connsiteX2" fmla="*/ 2507342 w 2507342"/>
                  <a:gd name="connsiteY2" fmla="*/ 843834 h 2503714"/>
                  <a:gd name="connsiteX3" fmla="*/ 2503714 w 2507342"/>
                  <a:gd name="connsiteY3" fmla="*/ 843651 h 2503714"/>
                  <a:gd name="connsiteX4" fmla="*/ 843651 w 2507342"/>
                  <a:gd name="connsiteY4" fmla="*/ 2503714 h 2503714"/>
                  <a:gd name="connsiteX5" fmla="*/ 0 w 2507342"/>
                  <a:gd name="connsiteY5" fmla="*/ 2503714 h 2503714"/>
                  <a:gd name="connsiteX6" fmla="*/ 2503714 w 2507342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2" h="2503714">
                    <a:moveTo>
                      <a:pt x="2503714" y="0"/>
                    </a:moveTo>
                    <a:lnTo>
                      <a:pt x="2507342" y="183"/>
                    </a:lnTo>
                    <a:lnTo>
                      <a:pt x="2507342" y="843834"/>
                    </a:lnTo>
                    <a:lnTo>
                      <a:pt x="2503714" y="843651"/>
                    </a:lnTo>
                    <a:cubicBezTo>
                      <a:pt x="1586887" y="843651"/>
                      <a:pt x="843651" y="1586887"/>
                      <a:pt x="843651" y="2503714"/>
                    </a:cubicBezTo>
                    <a:lnTo>
                      <a:pt x="0" y="2503714"/>
                    </a:lnTo>
                    <a:cubicBezTo>
                      <a:pt x="0" y="1120951"/>
                      <a:pt x="1120951" y="0"/>
                      <a:pt x="2503714" y="0"/>
                    </a:cubicBezTo>
                    <a:close/>
                  </a:path>
                </a:pathLst>
              </a:custGeom>
              <a:solidFill>
                <a:srgbClr val="DBD88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33" name="Oval 32"/>
            <p:cNvSpPr/>
            <p:nvPr/>
          </p:nvSpPr>
          <p:spPr>
            <a:xfrm>
              <a:off x="4814207" y="2147207"/>
              <a:ext cx="2533650" cy="2533650"/>
            </a:xfrm>
            <a:prstGeom prst="ellipse">
              <a:avLst/>
            </a:prstGeom>
            <a:solidFill>
              <a:srgbClr val="648B9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757651" y="3064016"/>
              <a:ext cx="27081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PHASE-WISE</a:t>
              </a:r>
            </a:p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PLAN</a:t>
              </a:r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5736078" y="2147206"/>
              <a:ext cx="1614555" cy="2533651"/>
            </a:xfrm>
            <a:custGeom>
              <a:avLst/>
              <a:gdLst>
                <a:gd name="connsiteX0" fmla="*/ 200240 w 929835"/>
                <a:gd name="connsiteY0" fmla="*/ 1459149 h 1459150"/>
                <a:gd name="connsiteX1" fmla="*/ 200280 w 929835"/>
                <a:gd name="connsiteY1" fmla="*/ 1459149 h 1459150"/>
                <a:gd name="connsiteX2" fmla="*/ 200260 w 929835"/>
                <a:gd name="connsiteY2" fmla="*/ 1459150 h 1459150"/>
                <a:gd name="connsiteX3" fmla="*/ 200260 w 929835"/>
                <a:gd name="connsiteY3" fmla="*/ 0 h 1459150"/>
                <a:gd name="connsiteX4" fmla="*/ 929835 w 929835"/>
                <a:gd name="connsiteY4" fmla="*/ 729575 h 1459150"/>
                <a:gd name="connsiteX5" fmla="*/ 716147 w 929835"/>
                <a:gd name="connsiteY5" fmla="*/ 1245463 h 1459150"/>
                <a:gd name="connsiteX6" fmla="*/ 652879 w 929835"/>
                <a:gd name="connsiteY6" fmla="*/ 1297664 h 1459150"/>
                <a:gd name="connsiteX7" fmla="*/ 0 w 929835"/>
                <a:gd name="connsiteY7" fmla="*/ 31345 h 1459150"/>
                <a:gd name="connsiteX8" fmla="*/ 53225 w 929835"/>
                <a:gd name="connsiteY8" fmla="*/ 14823 h 1459150"/>
                <a:gd name="connsiteX9" fmla="*/ 200260 w 929835"/>
                <a:gd name="connsiteY9" fmla="*/ 0 h 145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835" h="1459150">
                  <a:moveTo>
                    <a:pt x="200240" y="1459149"/>
                  </a:moveTo>
                  <a:lnTo>
                    <a:pt x="200280" y="1459149"/>
                  </a:lnTo>
                  <a:lnTo>
                    <a:pt x="200260" y="1459150"/>
                  </a:lnTo>
                  <a:close/>
                  <a:moveTo>
                    <a:pt x="200260" y="0"/>
                  </a:moveTo>
                  <a:cubicBezTo>
                    <a:pt x="603193" y="0"/>
                    <a:pt x="929835" y="326642"/>
                    <a:pt x="929835" y="729575"/>
                  </a:cubicBezTo>
                  <a:cubicBezTo>
                    <a:pt x="929835" y="931042"/>
                    <a:pt x="848175" y="1113435"/>
                    <a:pt x="716147" y="1245463"/>
                  </a:cubicBezTo>
                  <a:lnTo>
                    <a:pt x="652879" y="1297664"/>
                  </a:lnTo>
                  <a:lnTo>
                    <a:pt x="0" y="31345"/>
                  </a:lnTo>
                  <a:lnTo>
                    <a:pt x="53225" y="14823"/>
                  </a:lnTo>
                  <a:cubicBezTo>
                    <a:pt x="100719" y="5104"/>
                    <a:pt x="149893" y="0"/>
                    <a:pt x="200260" y="0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38100">
              <a:noFill/>
            </a:ln>
            <a:scene3d>
              <a:camera prst="orthographicFront"/>
              <a:lightRig rig="chilly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366425" y="313446"/>
              <a:ext cx="1459149" cy="1459150"/>
              <a:chOff x="5366425" y="313446"/>
              <a:chExt cx="1459149" cy="1459150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5366425" y="313446"/>
                <a:ext cx="1459149" cy="1459149"/>
              </a:xfrm>
              <a:prstGeom prst="ellipse">
                <a:avLst/>
              </a:prstGeom>
              <a:solidFill>
                <a:srgbClr val="F9AE74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7" name="Graphic 36" descr="Lightbulb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651977" y="606669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8" name="Freeform: Shape 27"/>
              <p:cNvSpPr/>
              <p:nvPr/>
            </p:nvSpPr>
            <p:spPr>
              <a:xfrm>
                <a:off x="5894839" y="313446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3011482" y="2699422"/>
              <a:ext cx="1459149" cy="1459152"/>
              <a:chOff x="3011482" y="2699422"/>
              <a:chExt cx="1459149" cy="1459152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011482" y="2699425"/>
                <a:ext cx="1459149" cy="1459149"/>
              </a:xfrm>
              <a:prstGeom prst="ellipse">
                <a:avLst/>
              </a:prstGeom>
              <a:solidFill>
                <a:srgbClr val="DBD880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9" name="Graphic 38" descr="Bar chart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331731" y="2974705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7" name="Freeform: Shape 26"/>
              <p:cNvSpPr/>
              <p:nvPr/>
            </p:nvSpPr>
            <p:spPr>
              <a:xfrm>
                <a:off x="3537118" y="2699422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5366424" y="5085404"/>
              <a:ext cx="1459149" cy="1459150"/>
              <a:chOff x="5366424" y="5085404"/>
              <a:chExt cx="1459149" cy="145915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366424" y="5085405"/>
                <a:ext cx="1459149" cy="1459149"/>
              </a:xfrm>
              <a:prstGeom prst="ellipse">
                <a:avLst/>
              </a:prstGeom>
              <a:solidFill>
                <a:srgbClr val="D4DBC8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5650078" y="5085404"/>
                <a:ext cx="1174595" cy="1459150"/>
                <a:chOff x="5650078" y="5085404"/>
                <a:chExt cx="1174595" cy="1459150"/>
              </a:xfrm>
            </p:grpSpPr>
            <p:pic>
              <p:nvPicPr>
                <p:cNvPr id="41" name="Graphic 40" descr="Database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50078" y="5378627"/>
                  <a:ext cx="900000" cy="900000"/>
                </a:xfrm>
                <a:prstGeom prst="rect">
                  <a:avLst/>
                </a:prstGeom>
              </p:spPr>
            </p:pic>
            <p:sp>
              <p:nvSpPr>
                <p:cNvPr id="30" name="Freeform: Shape 29"/>
                <p:cNvSpPr/>
                <p:nvPr/>
              </p:nvSpPr>
              <p:spPr>
                <a:xfrm>
                  <a:off x="5894838" y="5085404"/>
                  <a:ext cx="929835" cy="1459150"/>
                </a:xfrm>
                <a:custGeom>
                  <a:avLst/>
                  <a:gdLst>
                    <a:gd name="connsiteX0" fmla="*/ 200240 w 929835"/>
                    <a:gd name="connsiteY0" fmla="*/ 1459149 h 1459150"/>
                    <a:gd name="connsiteX1" fmla="*/ 200280 w 929835"/>
                    <a:gd name="connsiteY1" fmla="*/ 1459149 h 1459150"/>
                    <a:gd name="connsiteX2" fmla="*/ 200260 w 929835"/>
                    <a:gd name="connsiteY2" fmla="*/ 1459150 h 1459150"/>
                    <a:gd name="connsiteX3" fmla="*/ 200260 w 929835"/>
                    <a:gd name="connsiteY3" fmla="*/ 0 h 1459150"/>
                    <a:gd name="connsiteX4" fmla="*/ 929835 w 929835"/>
                    <a:gd name="connsiteY4" fmla="*/ 729575 h 1459150"/>
                    <a:gd name="connsiteX5" fmla="*/ 716147 w 929835"/>
                    <a:gd name="connsiteY5" fmla="*/ 1245463 h 1459150"/>
                    <a:gd name="connsiteX6" fmla="*/ 652879 w 929835"/>
                    <a:gd name="connsiteY6" fmla="*/ 1297664 h 1459150"/>
                    <a:gd name="connsiteX7" fmla="*/ 0 w 929835"/>
                    <a:gd name="connsiteY7" fmla="*/ 31345 h 1459150"/>
                    <a:gd name="connsiteX8" fmla="*/ 53225 w 929835"/>
                    <a:gd name="connsiteY8" fmla="*/ 14823 h 1459150"/>
                    <a:gd name="connsiteX9" fmla="*/ 200260 w 929835"/>
                    <a:gd name="connsiteY9" fmla="*/ 0 h 145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29835" h="1459150">
                      <a:moveTo>
                        <a:pt x="200240" y="1459149"/>
                      </a:moveTo>
                      <a:lnTo>
                        <a:pt x="200280" y="1459149"/>
                      </a:lnTo>
                      <a:lnTo>
                        <a:pt x="200260" y="1459150"/>
                      </a:lnTo>
                      <a:close/>
                      <a:moveTo>
                        <a:pt x="200260" y="0"/>
                      </a:moveTo>
                      <a:cubicBezTo>
                        <a:pt x="603193" y="0"/>
                        <a:pt x="929835" y="326642"/>
                        <a:pt x="929835" y="729575"/>
                      </a:cubicBezTo>
                      <a:cubicBezTo>
                        <a:pt x="929835" y="931042"/>
                        <a:pt x="848175" y="1113435"/>
                        <a:pt x="716147" y="1245463"/>
                      </a:cubicBezTo>
                      <a:lnTo>
                        <a:pt x="652879" y="1297664"/>
                      </a:lnTo>
                      <a:lnTo>
                        <a:pt x="0" y="31345"/>
                      </a:lnTo>
                      <a:lnTo>
                        <a:pt x="53225" y="14823"/>
                      </a:lnTo>
                      <a:cubicBezTo>
                        <a:pt x="100719" y="5104"/>
                        <a:pt x="149893" y="0"/>
                        <a:pt x="200260" y="0"/>
                      </a:cubicBezTo>
                      <a:close/>
                    </a:path>
                  </a:pathLst>
                </a:custGeom>
                <a:solidFill>
                  <a:schemeClr val="bg1">
                    <a:alpha val="24000"/>
                  </a:schemeClr>
                </a:solidFill>
                <a:ln w="38100">
                  <a:noFill/>
                </a:ln>
                <a:scene3d>
                  <a:camera prst="orthographicFront"/>
                  <a:lightRig rig="chilly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7724997" y="2699425"/>
              <a:ext cx="1459149" cy="1459150"/>
              <a:chOff x="7724997" y="2699425"/>
              <a:chExt cx="1459149" cy="1459150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7724997" y="2699425"/>
                <a:ext cx="1459149" cy="1459149"/>
              </a:xfrm>
              <a:prstGeom prst="ellipse">
                <a:avLst/>
              </a:prstGeom>
              <a:solidFill>
                <a:srgbClr val="CD6B97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43" name="Graphic 42" descr="Magnifying glas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8004571" y="2988731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9" name="Freeform: Shape 28"/>
              <p:cNvSpPr/>
              <p:nvPr/>
            </p:nvSpPr>
            <p:spPr>
              <a:xfrm>
                <a:off x="8243462" y="2699425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8443080" y="44894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69777" y="421578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016699" y="5828627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6852" y="1978419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IV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cxnSp>
        <p:nvCxnSpPr>
          <p:cNvPr id="56" name="Connector: Elbow 55"/>
          <p:cNvCxnSpPr>
            <a:cxnSpLocks/>
            <a:stCxn id="28" idx="4"/>
            <a:endCxn id="50" idx="1"/>
          </p:cNvCxnSpPr>
          <p:nvPr/>
        </p:nvCxnSpPr>
        <p:spPr>
          <a:xfrm flipV="1">
            <a:off x="6824674" y="756718"/>
            <a:ext cx="1618406" cy="286303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/>
          <p:cNvCxnSpPr>
            <a:cxnSpLocks/>
            <a:endCxn id="23" idx="2"/>
          </p:cNvCxnSpPr>
          <p:nvPr/>
        </p:nvCxnSpPr>
        <p:spPr>
          <a:xfrm flipV="1">
            <a:off x="3247927" y="5814980"/>
            <a:ext cx="2118497" cy="193977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  <a:endCxn id="22" idx="6"/>
          </p:cNvCxnSpPr>
          <p:nvPr/>
        </p:nvCxnSpPr>
        <p:spPr>
          <a:xfrm rot="16200000" flipV="1">
            <a:off x="8919727" y="3693420"/>
            <a:ext cx="720705" cy="191866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/>
          <p:cNvCxnSpPr>
            <a:cxnSpLocks/>
            <a:stCxn id="54" idx="2"/>
            <a:endCxn id="24" idx="2"/>
          </p:cNvCxnSpPr>
          <p:nvPr/>
        </p:nvCxnSpPr>
        <p:spPr>
          <a:xfrm rot="16200000" flipH="1">
            <a:off x="2149701" y="2567219"/>
            <a:ext cx="835028" cy="888533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045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9" name="Group 48"/>
          <p:cNvGrpSpPr/>
          <p:nvPr/>
        </p:nvGrpSpPr>
        <p:grpSpPr>
          <a:xfrm>
            <a:off x="3011482" y="313446"/>
            <a:ext cx="6172664" cy="6231108"/>
            <a:chOff x="3011482" y="313446"/>
            <a:chExt cx="6172664" cy="6231108"/>
          </a:xfrm>
        </p:grpSpPr>
        <p:grpSp>
          <p:nvGrpSpPr>
            <p:cNvPr id="20" name="Group 19"/>
            <p:cNvGrpSpPr/>
            <p:nvPr/>
          </p:nvGrpSpPr>
          <p:grpSpPr>
            <a:xfrm>
              <a:off x="3592286" y="925286"/>
              <a:ext cx="5007428" cy="5007428"/>
              <a:chOff x="3592286" y="925286"/>
              <a:chExt cx="5007428" cy="5007428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6096000" y="925286"/>
                <a:ext cx="2503714" cy="2503714"/>
              </a:xfrm>
              <a:custGeom>
                <a:avLst/>
                <a:gdLst>
                  <a:gd name="connsiteX0" fmla="*/ 0 w 2503714"/>
                  <a:gd name="connsiteY0" fmla="*/ 0 h 2503714"/>
                  <a:gd name="connsiteX1" fmla="*/ 2503714 w 2503714"/>
                  <a:gd name="connsiteY1" fmla="*/ 2503714 h 2503714"/>
                  <a:gd name="connsiteX2" fmla="*/ 1660063 w 2503714"/>
                  <a:gd name="connsiteY2" fmla="*/ 2503714 h 2503714"/>
                  <a:gd name="connsiteX3" fmla="*/ 0 w 2503714"/>
                  <a:gd name="connsiteY3" fmla="*/ 843651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03714" h="2503714">
                    <a:moveTo>
                      <a:pt x="0" y="0"/>
                    </a:moveTo>
                    <a:cubicBezTo>
                      <a:pt x="1382763" y="0"/>
                      <a:pt x="2503714" y="1120951"/>
                      <a:pt x="2503714" y="2503714"/>
                    </a:cubicBezTo>
                    <a:lnTo>
                      <a:pt x="1660063" y="2503714"/>
                    </a:lnTo>
                    <a:cubicBezTo>
                      <a:pt x="1660063" y="1586887"/>
                      <a:pt x="916827" y="843651"/>
                      <a:pt x="0" y="843651"/>
                    </a:cubicBezTo>
                    <a:close/>
                  </a:path>
                </a:pathLst>
              </a:custGeom>
              <a:solidFill>
                <a:srgbClr val="F9AE7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/>
              <p:cNvSpPr/>
              <p:nvPr/>
            </p:nvSpPr>
            <p:spPr>
              <a:xfrm>
                <a:off x="6096000" y="3429000"/>
                <a:ext cx="2503714" cy="2503714"/>
              </a:xfrm>
              <a:custGeom>
                <a:avLst/>
                <a:gdLst>
                  <a:gd name="connsiteX0" fmla="*/ 1660063 w 2503714"/>
                  <a:gd name="connsiteY0" fmla="*/ 0 h 2503714"/>
                  <a:gd name="connsiteX1" fmla="*/ 2503714 w 2503714"/>
                  <a:gd name="connsiteY1" fmla="*/ 0 h 2503714"/>
                  <a:gd name="connsiteX2" fmla="*/ 0 w 2503714"/>
                  <a:gd name="connsiteY2" fmla="*/ 2503714 h 2503714"/>
                  <a:gd name="connsiteX3" fmla="*/ 0 w 2503714"/>
                  <a:gd name="connsiteY3" fmla="*/ 1660063 h 2503714"/>
                  <a:gd name="connsiteX4" fmla="*/ 1660063 w 2503714"/>
                  <a:gd name="connsiteY4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3714" h="2503714">
                    <a:moveTo>
                      <a:pt x="1660063" y="0"/>
                    </a:moveTo>
                    <a:lnTo>
                      <a:pt x="2503714" y="0"/>
                    </a:lnTo>
                    <a:cubicBezTo>
                      <a:pt x="2503714" y="1382763"/>
                      <a:pt x="1382763" y="2503714"/>
                      <a:pt x="0" y="2503714"/>
                    </a:cubicBezTo>
                    <a:lnTo>
                      <a:pt x="0" y="1660063"/>
                    </a:lnTo>
                    <a:cubicBezTo>
                      <a:pt x="916827" y="1660063"/>
                      <a:pt x="1660063" y="916827"/>
                      <a:pt x="1660063" y="0"/>
                    </a:cubicBezTo>
                    <a:close/>
                  </a:path>
                </a:pathLst>
              </a:custGeom>
              <a:solidFill>
                <a:srgbClr val="CD6B97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: Shape 18"/>
              <p:cNvSpPr/>
              <p:nvPr/>
            </p:nvSpPr>
            <p:spPr>
              <a:xfrm>
                <a:off x="3592287" y="3429000"/>
                <a:ext cx="2507341" cy="2503714"/>
              </a:xfrm>
              <a:custGeom>
                <a:avLst/>
                <a:gdLst>
                  <a:gd name="connsiteX0" fmla="*/ 0 w 2507341"/>
                  <a:gd name="connsiteY0" fmla="*/ 0 h 2503714"/>
                  <a:gd name="connsiteX1" fmla="*/ 843651 w 2507341"/>
                  <a:gd name="connsiteY1" fmla="*/ 0 h 2503714"/>
                  <a:gd name="connsiteX2" fmla="*/ 2503714 w 2507341"/>
                  <a:gd name="connsiteY2" fmla="*/ 1660063 h 2503714"/>
                  <a:gd name="connsiteX3" fmla="*/ 2507341 w 2507341"/>
                  <a:gd name="connsiteY3" fmla="*/ 1659880 h 2503714"/>
                  <a:gd name="connsiteX4" fmla="*/ 2507341 w 2507341"/>
                  <a:gd name="connsiteY4" fmla="*/ 2503531 h 2503714"/>
                  <a:gd name="connsiteX5" fmla="*/ 2503714 w 2507341"/>
                  <a:gd name="connsiteY5" fmla="*/ 2503714 h 2503714"/>
                  <a:gd name="connsiteX6" fmla="*/ 0 w 2507341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1" h="2503714">
                    <a:moveTo>
                      <a:pt x="0" y="0"/>
                    </a:moveTo>
                    <a:lnTo>
                      <a:pt x="843651" y="0"/>
                    </a:lnTo>
                    <a:cubicBezTo>
                      <a:pt x="843651" y="916827"/>
                      <a:pt x="1586887" y="1660063"/>
                      <a:pt x="2503714" y="1660063"/>
                    </a:cubicBezTo>
                    <a:lnTo>
                      <a:pt x="2507341" y="1659880"/>
                    </a:lnTo>
                    <a:lnTo>
                      <a:pt x="2507341" y="2503531"/>
                    </a:lnTo>
                    <a:lnTo>
                      <a:pt x="2503714" y="2503714"/>
                    </a:lnTo>
                    <a:cubicBezTo>
                      <a:pt x="1120951" y="2503714"/>
                      <a:pt x="0" y="1382763"/>
                      <a:pt x="0" y="0"/>
                    </a:cubicBezTo>
                    <a:close/>
                  </a:path>
                </a:pathLst>
              </a:custGeom>
              <a:solidFill>
                <a:srgbClr val="D4DBC8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Freeform: Shape 17"/>
              <p:cNvSpPr/>
              <p:nvPr/>
            </p:nvSpPr>
            <p:spPr>
              <a:xfrm>
                <a:off x="3592286" y="925286"/>
                <a:ext cx="2507342" cy="2503714"/>
              </a:xfrm>
              <a:custGeom>
                <a:avLst/>
                <a:gdLst>
                  <a:gd name="connsiteX0" fmla="*/ 2503714 w 2507342"/>
                  <a:gd name="connsiteY0" fmla="*/ 0 h 2503714"/>
                  <a:gd name="connsiteX1" fmla="*/ 2507342 w 2507342"/>
                  <a:gd name="connsiteY1" fmla="*/ 183 h 2503714"/>
                  <a:gd name="connsiteX2" fmla="*/ 2507342 w 2507342"/>
                  <a:gd name="connsiteY2" fmla="*/ 843834 h 2503714"/>
                  <a:gd name="connsiteX3" fmla="*/ 2503714 w 2507342"/>
                  <a:gd name="connsiteY3" fmla="*/ 843651 h 2503714"/>
                  <a:gd name="connsiteX4" fmla="*/ 843651 w 2507342"/>
                  <a:gd name="connsiteY4" fmla="*/ 2503714 h 2503714"/>
                  <a:gd name="connsiteX5" fmla="*/ 0 w 2507342"/>
                  <a:gd name="connsiteY5" fmla="*/ 2503714 h 2503714"/>
                  <a:gd name="connsiteX6" fmla="*/ 2503714 w 2507342"/>
                  <a:gd name="connsiteY6" fmla="*/ 0 h 250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07342" h="2503714">
                    <a:moveTo>
                      <a:pt x="2503714" y="0"/>
                    </a:moveTo>
                    <a:lnTo>
                      <a:pt x="2507342" y="183"/>
                    </a:lnTo>
                    <a:lnTo>
                      <a:pt x="2507342" y="843834"/>
                    </a:lnTo>
                    <a:lnTo>
                      <a:pt x="2503714" y="843651"/>
                    </a:lnTo>
                    <a:cubicBezTo>
                      <a:pt x="1586887" y="843651"/>
                      <a:pt x="843651" y="1586887"/>
                      <a:pt x="843651" y="2503714"/>
                    </a:cubicBezTo>
                    <a:lnTo>
                      <a:pt x="0" y="2503714"/>
                    </a:lnTo>
                    <a:cubicBezTo>
                      <a:pt x="0" y="1120951"/>
                      <a:pt x="1120951" y="0"/>
                      <a:pt x="2503714" y="0"/>
                    </a:cubicBezTo>
                    <a:close/>
                  </a:path>
                </a:pathLst>
              </a:custGeom>
              <a:solidFill>
                <a:srgbClr val="DBD88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33" name="Oval 32"/>
            <p:cNvSpPr/>
            <p:nvPr/>
          </p:nvSpPr>
          <p:spPr>
            <a:xfrm>
              <a:off x="4814207" y="2147207"/>
              <a:ext cx="2533650" cy="2533650"/>
            </a:xfrm>
            <a:prstGeom prst="ellipse">
              <a:avLst/>
            </a:prstGeom>
            <a:solidFill>
              <a:srgbClr val="648B9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757651" y="3064016"/>
              <a:ext cx="27081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PHASE-WISE</a:t>
              </a:r>
            </a:p>
            <a:p>
              <a:pPr algn="ctr"/>
              <a:r>
                <a:rPr lang="en-IN" sz="2000" spc="3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PLAN</a:t>
              </a:r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5736078" y="2147206"/>
              <a:ext cx="1614555" cy="2533651"/>
            </a:xfrm>
            <a:custGeom>
              <a:avLst/>
              <a:gdLst>
                <a:gd name="connsiteX0" fmla="*/ 200240 w 929835"/>
                <a:gd name="connsiteY0" fmla="*/ 1459149 h 1459150"/>
                <a:gd name="connsiteX1" fmla="*/ 200280 w 929835"/>
                <a:gd name="connsiteY1" fmla="*/ 1459149 h 1459150"/>
                <a:gd name="connsiteX2" fmla="*/ 200260 w 929835"/>
                <a:gd name="connsiteY2" fmla="*/ 1459150 h 1459150"/>
                <a:gd name="connsiteX3" fmla="*/ 200260 w 929835"/>
                <a:gd name="connsiteY3" fmla="*/ 0 h 1459150"/>
                <a:gd name="connsiteX4" fmla="*/ 929835 w 929835"/>
                <a:gd name="connsiteY4" fmla="*/ 729575 h 1459150"/>
                <a:gd name="connsiteX5" fmla="*/ 716147 w 929835"/>
                <a:gd name="connsiteY5" fmla="*/ 1245463 h 1459150"/>
                <a:gd name="connsiteX6" fmla="*/ 652879 w 929835"/>
                <a:gd name="connsiteY6" fmla="*/ 1297664 h 1459150"/>
                <a:gd name="connsiteX7" fmla="*/ 0 w 929835"/>
                <a:gd name="connsiteY7" fmla="*/ 31345 h 1459150"/>
                <a:gd name="connsiteX8" fmla="*/ 53225 w 929835"/>
                <a:gd name="connsiteY8" fmla="*/ 14823 h 1459150"/>
                <a:gd name="connsiteX9" fmla="*/ 200260 w 929835"/>
                <a:gd name="connsiteY9" fmla="*/ 0 h 145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835" h="1459150">
                  <a:moveTo>
                    <a:pt x="200240" y="1459149"/>
                  </a:moveTo>
                  <a:lnTo>
                    <a:pt x="200280" y="1459149"/>
                  </a:lnTo>
                  <a:lnTo>
                    <a:pt x="200260" y="1459150"/>
                  </a:lnTo>
                  <a:close/>
                  <a:moveTo>
                    <a:pt x="200260" y="0"/>
                  </a:moveTo>
                  <a:cubicBezTo>
                    <a:pt x="603193" y="0"/>
                    <a:pt x="929835" y="326642"/>
                    <a:pt x="929835" y="729575"/>
                  </a:cubicBezTo>
                  <a:cubicBezTo>
                    <a:pt x="929835" y="931042"/>
                    <a:pt x="848175" y="1113435"/>
                    <a:pt x="716147" y="1245463"/>
                  </a:cubicBezTo>
                  <a:lnTo>
                    <a:pt x="652879" y="1297664"/>
                  </a:lnTo>
                  <a:lnTo>
                    <a:pt x="0" y="31345"/>
                  </a:lnTo>
                  <a:lnTo>
                    <a:pt x="53225" y="14823"/>
                  </a:lnTo>
                  <a:cubicBezTo>
                    <a:pt x="100719" y="5104"/>
                    <a:pt x="149893" y="0"/>
                    <a:pt x="200260" y="0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38100">
              <a:noFill/>
            </a:ln>
            <a:scene3d>
              <a:camera prst="orthographicFront"/>
              <a:lightRig rig="chilly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366425" y="313446"/>
              <a:ext cx="1459149" cy="1459150"/>
              <a:chOff x="5366425" y="313446"/>
              <a:chExt cx="1459149" cy="1459150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5366425" y="313446"/>
                <a:ext cx="1459149" cy="1459149"/>
              </a:xfrm>
              <a:prstGeom prst="ellipse">
                <a:avLst/>
              </a:prstGeom>
              <a:solidFill>
                <a:srgbClr val="F9AE74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7" name="Graphic 36" descr="Lightbulb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651977" y="606669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8" name="Freeform: Shape 27"/>
              <p:cNvSpPr/>
              <p:nvPr/>
            </p:nvSpPr>
            <p:spPr>
              <a:xfrm>
                <a:off x="5894839" y="313446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3011482" y="2699422"/>
              <a:ext cx="1459149" cy="1459152"/>
              <a:chOff x="3011482" y="2699422"/>
              <a:chExt cx="1459149" cy="1459152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011482" y="2699425"/>
                <a:ext cx="1459149" cy="1459149"/>
              </a:xfrm>
              <a:prstGeom prst="ellipse">
                <a:avLst/>
              </a:prstGeom>
              <a:solidFill>
                <a:srgbClr val="DBD880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39" name="Graphic 38" descr="Bar chart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331731" y="2974705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7" name="Freeform: Shape 26"/>
              <p:cNvSpPr/>
              <p:nvPr/>
            </p:nvSpPr>
            <p:spPr>
              <a:xfrm>
                <a:off x="3537118" y="2699422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5366424" y="5085404"/>
              <a:ext cx="1459149" cy="1459150"/>
              <a:chOff x="5366424" y="5085404"/>
              <a:chExt cx="1459149" cy="145915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366424" y="5085405"/>
                <a:ext cx="1459149" cy="1459149"/>
              </a:xfrm>
              <a:prstGeom prst="ellipse">
                <a:avLst/>
              </a:prstGeom>
              <a:solidFill>
                <a:srgbClr val="D4DBC8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5650078" y="5085404"/>
                <a:ext cx="1174595" cy="1459150"/>
                <a:chOff x="5650078" y="5085404"/>
                <a:chExt cx="1174595" cy="1459150"/>
              </a:xfrm>
            </p:grpSpPr>
            <p:pic>
              <p:nvPicPr>
                <p:cNvPr id="41" name="Graphic 40" descr="Database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50078" y="5378627"/>
                  <a:ext cx="900000" cy="900000"/>
                </a:xfrm>
                <a:prstGeom prst="rect">
                  <a:avLst/>
                </a:prstGeom>
              </p:spPr>
            </p:pic>
            <p:sp>
              <p:nvSpPr>
                <p:cNvPr id="30" name="Freeform: Shape 29"/>
                <p:cNvSpPr/>
                <p:nvPr/>
              </p:nvSpPr>
              <p:spPr>
                <a:xfrm>
                  <a:off x="5894838" y="5085404"/>
                  <a:ext cx="929835" cy="1459150"/>
                </a:xfrm>
                <a:custGeom>
                  <a:avLst/>
                  <a:gdLst>
                    <a:gd name="connsiteX0" fmla="*/ 200240 w 929835"/>
                    <a:gd name="connsiteY0" fmla="*/ 1459149 h 1459150"/>
                    <a:gd name="connsiteX1" fmla="*/ 200280 w 929835"/>
                    <a:gd name="connsiteY1" fmla="*/ 1459149 h 1459150"/>
                    <a:gd name="connsiteX2" fmla="*/ 200260 w 929835"/>
                    <a:gd name="connsiteY2" fmla="*/ 1459150 h 1459150"/>
                    <a:gd name="connsiteX3" fmla="*/ 200260 w 929835"/>
                    <a:gd name="connsiteY3" fmla="*/ 0 h 1459150"/>
                    <a:gd name="connsiteX4" fmla="*/ 929835 w 929835"/>
                    <a:gd name="connsiteY4" fmla="*/ 729575 h 1459150"/>
                    <a:gd name="connsiteX5" fmla="*/ 716147 w 929835"/>
                    <a:gd name="connsiteY5" fmla="*/ 1245463 h 1459150"/>
                    <a:gd name="connsiteX6" fmla="*/ 652879 w 929835"/>
                    <a:gd name="connsiteY6" fmla="*/ 1297664 h 1459150"/>
                    <a:gd name="connsiteX7" fmla="*/ 0 w 929835"/>
                    <a:gd name="connsiteY7" fmla="*/ 31345 h 1459150"/>
                    <a:gd name="connsiteX8" fmla="*/ 53225 w 929835"/>
                    <a:gd name="connsiteY8" fmla="*/ 14823 h 1459150"/>
                    <a:gd name="connsiteX9" fmla="*/ 200260 w 929835"/>
                    <a:gd name="connsiteY9" fmla="*/ 0 h 145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29835" h="1459150">
                      <a:moveTo>
                        <a:pt x="200240" y="1459149"/>
                      </a:moveTo>
                      <a:lnTo>
                        <a:pt x="200280" y="1459149"/>
                      </a:lnTo>
                      <a:lnTo>
                        <a:pt x="200260" y="1459150"/>
                      </a:lnTo>
                      <a:close/>
                      <a:moveTo>
                        <a:pt x="200260" y="0"/>
                      </a:moveTo>
                      <a:cubicBezTo>
                        <a:pt x="603193" y="0"/>
                        <a:pt x="929835" y="326642"/>
                        <a:pt x="929835" y="729575"/>
                      </a:cubicBezTo>
                      <a:cubicBezTo>
                        <a:pt x="929835" y="931042"/>
                        <a:pt x="848175" y="1113435"/>
                        <a:pt x="716147" y="1245463"/>
                      </a:cubicBezTo>
                      <a:lnTo>
                        <a:pt x="652879" y="1297664"/>
                      </a:lnTo>
                      <a:lnTo>
                        <a:pt x="0" y="31345"/>
                      </a:lnTo>
                      <a:lnTo>
                        <a:pt x="53225" y="14823"/>
                      </a:lnTo>
                      <a:cubicBezTo>
                        <a:pt x="100719" y="5104"/>
                        <a:pt x="149893" y="0"/>
                        <a:pt x="200260" y="0"/>
                      </a:cubicBezTo>
                      <a:close/>
                    </a:path>
                  </a:pathLst>
                </a:custGeom>
                <a:solidFill>
                  <a:schemeClr val="bg1">
                    <a:alpha val="24000"/>
                  </a:schemeClr>
                </a:solidFill>
                <a:ln w="38100">
                  <a:noFill/>
                </a:ln>
                <a:scene3d>
                  <a:camera prst="orthographicFront"/>
                  <a:lightRig rig="chilly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7724997" y="2699425"/>
              <a:ext cx="1459149" cy="1459150"/>
              <a:chOff x="7724997" y="2699425"/>
              <a:chExt cx="1459149" cy="1459150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7724997" y="2699425"/>
                <a:ext cx="1459149" cy="1459149"/>
              </a:xfrm>
              <a:prstGeom prst="ellipse">
                <a:avLst/>
              </a:prstGeom>
              <a:solidFill>
                <a:srgbClr val="CD6B97">
                  <a:alpha val="80000"/>
                </a:srgbClr>
              </a:solidFill>
              <a:ln w="38100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43" name="Graphic 42" descr="Magnifying glas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8004571" y="2988731"/>
                <a:ext cx="900000" cy="900000"/>
              </a:xfrm>
              <a:prstGeom prst="rect">
                <a:avLst/>
              </a:prstGeom>
            </p:spPr>
          </p:pic>
          <p:sp>
            <p:nvSpPr>
              <p:cNvPr id="29" name="Freeform: Shape 28"/>
              <p:cNvSpPr/>
              <p:nvPr/>
            </p:nvSpPr>
            <p:spPr>
              <a:xfrm>
                <a:off x="8243462" y="2699425"/>
                <a:ext cx="929835" cy="1459150"/>
              </a:xfrm>
              <a:custGeom>
                <a:avLst/>
                <a:gdLst>
                  <a:gd name="connsiteX0" fmla="*/ 200240 w 929835"/>
                  <a:gd name="connsiteY0" fmla="*/ 1459149 h 1459150"/>
                  <a:gd name="connsiteX1" fmla="*/ 200280 w 929835"/>
                  <a:gd name="connsiteY1" fmla="*/ 1459149 h 1459150"/>
                  <a:gd name="connsiteX2" fmla="*/ 200260 w 929835"/>
                  <a:gd name="connsiteY2" fmla="*/ 1459150 h 1459150"/>
                  <a:gd name="connsiteX3" fmla="*/ 200260 w 929835"/>
                  <a:gd name="connsiteY3" fmla="*/ 0 h 1459150"/>
                  <a:gd name="connsiteX4" fmla="*/ 929835 w 929835"/>
                  <a:gd name="connsiteY4" fmla="*/ 729575 h 1459150"/>
                  <a:gd name="connsiteX5" fmla="*/ 716147 w 929835"/>
                  <a:gd name="connsiteY5" fmla="*/ 1245463 h 1459150"/>
                  <a:gd name="connsiteX6" fmla="*/ 652879 w 929835"/>
                  <a:gd name="connsiteY6" fmla="*/ 1297664 h 1459150"/>
                  <a:gd name="connsiteX7" fmla="*/ 0 w 929835"/>
                  <a:gd name="connsiteY7" fmla="*/ 31345 h 1459150"/>
                  <a:gd name="connsiteX8" fmla="*/ 53225 w 929835"/>
                  <a:gd name="connsiteY8" fmla="*/ 14823 h 1459150"/>
                  <a:gd name="connsiteX9" fmla="*/ 200260 w 929835"/>
                  <a:gd name="connsiteY9" fmla="*/ 0 h 145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9835" h="1459150">
                    <a:moveTo>
                      <a:pt x="200240" y="1459149"/>
                    </a:moveTo>
                    <a:lnTo>
                      <a:pt x="200280" y="1459149"/>
                    </a:lnTo>
                    <a:lnTo>
                      <a:pt x="200260" y="1459150"/>
                    </a:lnTo>
                    <a:close/>
                    <a:moveTo>
                      <a:pt x="200260" y="0"/>
                    </a:moveTo>
                    <a:cubicBezTo>
                      <a:pt x="603193" y="0"/>
                      <a:pt x="929835" y="326642"/>
                      <a:pt x="929835" y="729575"/>
                    </a:cubicBezTo>
                    <a:cubicBezTo>
                      <a:pt x="929835" y="931042"/>
                      <a:pt x="848175" y="1113435"/>
                      <a:pt x="716147" y="1245463"/>
                    </a:cubicBezTo>
                    <a:lnTo>
                      <a:pt x="652879" y="1297664"/>
                    </a:lnTo>
                    <a:lnTo>
                      <a:pt x="0" y="31345"/>
                    </a:lnTo>
                    <a:lnTo>
                      <a:pt x="53225" y="14823"/>
                    </a:lnTo>
                    <a:cubicBezTo>
                      <a:pt x="100719" y="5104"/>
                      <a:pt x="149893" y="0"/>
                      <a:pt x="200260" y="0"/>
                    </a:cubicBezTo>
                    <a:close/>
                  </a:path>
                </a:pathLst>
              </a:custGeom>
              <a:solidFill>
                <a:schemeClr val="bg1">
                  <a:alpha val="24000"/>
                </a:schemeClr>
              </a:solidFill>
              <a:ln w="38100">
                <a:noFill/>
              </a:ln>
              <a:scene3d>
                <a:camera prst="orthographicFront"/>
                <a:lightRig rig="chilly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8443080" y="44894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69777" y="4215781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016699" y="5828627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III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6852" y="1978419"/>
            <a:ext cx="315219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PHASE IV</a:t>
            </a:r>
          </a:p>
          <a:p>
            <a:r>
              <a:rPr lang="en-IN" sz="160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DESCRIPTION HERE.</a:t>
            </a:r>
          </a:p>
        </p:txBody>
      </p:sp>
      <p:cxnSp>
        <p:nvCxnSpPr>
          <p:cNvPr id="56" name="Connector: Elbow 55"/>
          <p:cNvCxnSpPr>
            <a:cxnSpLocks/>
            <a:stCxn id="28" idx="4"/>
            <a:endCxn id="50" idx="1"/>
          </p:cNvCxnSpPr>
          <p:nvPr/>
        </p:nvCxnSpPr>
        <p:spPr>
          <a:xfrm flipV="1">
            <a:off x="6824674" y="756718"/>
            <a:ext cx="1618406" cy="286303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/>
          <p:cNvCxnSpPr>
            <a:cxnSpLocks/>
            <a:endCxn id="23" idx="2"/>
          </p:cNvCxnSpPr>
          <p:nvPr/>
        </p:nvCxnSpPr>
        <p:spPr>
          <a:xfrm flipV="1">
            <a:off x="3247927" y="5814980"/>
            <a:ext cx="2118497" cy="193977"/>
          </a:xfrm>
          <a:prstGeom prst="bentConnector3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  <a:endCxn id="22" idx="6"/>
          </p:cNvCxnSpPr>
          <p:nvPr/>
        </p:nvCxnSpPr>
        <p:spPr>
          <a:xfrm rot="16200000" flipV="1">
            <a:off x="8919727" y="3693420"/>
            <a:ext cx="720705" cy="191866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/>
          <p:cNvCxnSpPr>
            <a:cxnSpLocks/>
            <a:stCxn id="54" idx="2"/>
            <a:endCxn id="24" idx="2"/>
          </p:cNvCxnSpPr>
          <p:nvPr/>
        </p:nvCxnSpPr>
        <p:spPr>
          <a:xfrm rot="16200000" flipH="1">
            <a:off x="2149701" y="2567219"/>
            <a:ext cx="835028" cy="888533"/>
          </a:xfrm>
          <a:prstGeom prst="bentConnector2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82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120</Words>
  <Application>Microsoft Office PowerPoint</Application>
  <PresentationFormat>Widescreen</PresentationFormat>
  <Paragraphs>40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Pankaj Sharma</dc:creator>
  <cp:lastModifiedBy>Pankaj Sharma</cp:lastModifiedBy>
  <cp:revision>9</cp:revision>
  <dcterms:created xsi:type="dcterms:W3CDTF">2017-06-04T08:19:39Z</dcterms:created>
  <dcterms:modified xsi:type="dcterms:W3CDTF">2017-06-04T10:55:00Z</dcterms:modified>
</cp:coreProperties>
</file>

<file path=docProps/thumbnail.jpeg>
</file>